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FD8B5-C4E2-47BF-B488-F8E74F4E5414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49CD9-1B0E-49C5-9238-4E00F003F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12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49CD9-1B0E-49C5-9238-4E00F003F56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28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2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59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01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41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95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93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00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39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47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67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57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AEF37-2EA1-4917-BAF1-A3D0698E9125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15E23-2490-4ED6-AD6D-5A05B8CA7F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38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59331"/>
              </p:ext>
            </p:extLst>
          </p:nvPr>
        </p:nvGraphicFramePr>
        <p:xfrm>
          <a:off x="611560" y="980728"/>
          <a:ext cx="7992888" cy="5544615"/>
        </p:xfrm>
        <a:graphic>
          <a:graphicData uri="http://schemas.openxmlformats.org/drawingml/2006/table">
            <a:tbl>
              <a:tblPr firstRow="1" bandRow="1"/>
              <a:tblGrid>
                <a:gridCol w="2664296"/>
                <a:gridCol w="2664296"/>
                <a:gridCol w="2664296"/>
              </a:tblGrid>
              <a:tr h="184820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Write a magical potion recipe. It can be as weird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as wonderful as you can  make it!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Design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 potion bottle and label for a magic potion.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Cook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 dish of your choice, practising your weighing and measuring skills. 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84820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 magical poem. </a:t>
                      </a:r>
                    </a:p>
                    <a:p>
                      <a:pPr algn="ctr"/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Challenge: can you learn it by heart to perform to the class?</a:t>
                      </a:r>
                    </a:p>
                    <a:p>
                      <a:pPr algn="ctr"/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Share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 magical story with a family member. Bring it in to share with class.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Design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 science experiment that we could carry out during our science lessons. </a:t>
                      </a:r>
                    </a:p>
                    <a:p>
                      <a:pPr algn="ctr"/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84820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Make a Christmas decoration to put up in the classroom.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Rewrite a Christmas song/poem. Challenge: make it into a rap!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Christmas cooking! Photograph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what you have made.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5613" y="124348"/>
            <a:ext cx="1767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Home </a:t>
            </a:r>
            <a:r>
              <a:rPr lang="en-GB" sz="1400" dirty="0" smtClean="0">
                <a:latin typeface="Comic Sans MS" panose="030F0702030302020204" pitchFamily="66" charset="0"/>
              </a:rPr>
              <a:t>Learning Menu </a:t>
            </a:r>
            <a:r>
              <a:rPr lang="en-GB" sz="1400" dirty="0" smtClean="0">
                <a:latin typeface="Comic Sans MS" panose="030F0702030302020204" pitchFamily="66" charset="0"/>
              </a:rPr>
              <a:t>Year 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9978" y="119240"/>
            <a:ext cx="340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Potions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27294" y="172025"/>
            <a:ext cx="1767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Autumn Term </a:t>
            </a:r>
            <a:r>
              <a:rPr lang="en-GB" sz="1400" dirty="0" smtClean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victoriaw\AppData\Local\Microsoft\Windows\Temporary Internet Files\Content.IE5\I2F5N2Q0\Potions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03543"/>
            <a:ext cx="171566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ctoriaw\AppData\Local\Microsoft\Windows\Temporary Internet Files\Content.IE5\NAWU26PK\250px-InvisibilityPotionRecipe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46955"/>
            <a:ext cx="1118618" cy="111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ictoriaw\AppData\Local\Microsoft\Windows\Temporary Internet Files\Content.IE5\AH8WX9CT\photo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46955"/>
            <a:ext cx="1118618" cy="111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5" descr="C:\Users\victoriaw\AppData\Local\Microsoft\Windows\Temporary Internet Files\Content.IE5\NAWU26PK\3000884198_8c2e10226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195" y="3501008"/>
            <a:ext cx="1053071" cy="107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ictoriaw\AppData\Local\Microsoft\Windows\Temporary Internet Files\Content.IE5\AH8WX9CT\the_book_of_magic_by_tomhotovy-d49xnln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633" y="3498198"/>
            <a:ext cx="1720294" cy="107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victoriaw\AppData\Local\Microsoft\Windows\Temporary Internet Files\Content.IE5\NAWU26PK\beaker_flasks_201593_tnb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22" y="3590582"/>
            <a:ext cx="838654" cy="97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victoriaw\AppData\Local\Microsoft\Windows\Temporary Internet Files\Content.IE5\IUKUFPCO\PatternedBauble5a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190" y="5157192"/>
            <a:ext cx="900570" cy="108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victoriaw\AppData\Local\Microsoft\Windows\Temporary Internet Files\Content.IE5\AH8WX9CT\christmas_caroling[1]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62" y="5157192"/>
            <a:ext cx="1221035" cy="126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victoriaw\AppData\Local\Microsoft\Windows\Temporary Internet Files\Content.IE5\IUKUFPCO\gingerbread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001" y="5239410"/>
            <a:ext cx="1473095" cy="118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18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-8059"/>
            <a:ext cx="7772400" cy="2284931"/>
          </a:xfrm>
        </p:spPr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Spellings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>Spelling rules to be taught this half term. </a:t>
            </a:r>
            <a:r>
              <a:rPr lang="en-US" sz="2000" dirty="0" smtClean="0">
                <a:latin typeface="Comic Sans MS" panose="030F0702030302020204" pitchFamily="66" charset="0"/>
              </a:rPr>
              <a:t/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Your </a:t>
            </a:r>
            <a:r>
              <a:rPr lang="en-US" sz="2000" dirty="0">
                <a:latin typeface="Comic Sans MS" panose="030F0702030302020204" pitchFamily="66" charset="0"/>
              </a:rPr>
              <a:t>child will be taught the rule for each pattern each week and then will be tested on </a:t>
            </a:r>
            <a:r>
              <a:rPr lang="en-US" sz="2000" dirty="0" smtClean="0">
                <a:latin typeface="Comic Sans MS" panose="030F0702030302020204" pitchFamily="66" charset="0"/>
              </a:rPr>
              <a:t>5 words </a:t>
            </a:r>
            <a:r>
              <a:rPr lang="en-US" sz="2000" dirty="0">
                <a:latin typeface="Comic Sans MS" panose="030F0702030302020204" pitchFamily="66" charset="0"/>
              </a:rPr>
              <a:t>involving that rule on a </a:t>
            </a:r>
            <a:r>
              <a:rPr lang="en-US" sz="2000" dirty="0" smtClean="0">
                <a:latin typeface="Comic Sans MS" panose="030F0702030302020204" pitchFamily="66" charset="0"/>
              </a:rPr>
              <a:t>Wednesday. 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068066"/>
              </p:ext>
            </p:extLst>
          </p:nvPr>
        </p:nvGraphicFramePr>
        <p:xfrm>
          <a:off x="323526" y="2204865"/>
          <a:ext cx="8496949" cy="4277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018"/>
                <a:gridCol w="1309681"/>
                <a:gridCol w="1213850"/>
                <a:gridCol w="1213850"/>
                <a:gridCol w="1213850"/>
                <a:gridCol w="1213850"/>
                <a:gridCol w="1213850"/>
              </a:tblGrid>
              <a:tr h="28803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Week: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036380">
                <a:tc>
                  <a:txBody>
                    <a:bodyPr/>
                    <a:lstStyle/>
                    <a:p>
                      <a:endParaRPr lang="en-GB" sz="1200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Rule: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Word ending with </a:t>
                      </a:r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‘</a:t>
                      </a:r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tion</a:t>
                      </a:r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’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Prefix – words beginning  </a:t>
                      </a:r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‘un’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Suffix –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words ending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‘</a:t>
                      </a:r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ly</a:t>
                      </a:r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’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Homophones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Imperative verbs </a:t>
                      </a:r>
                    </a:p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Plurals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764023">
                <a:tc>
                  <a:txBody>
                    <a:bodyPr/>
                    <a:lstStyle/>
                    <a:p>
                      <a:endParaRPr lang="en-GB" sz="1200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Spellings:</a:t>
                      </a:r>
                    </a:p>
                    <a:p>
                      <a:endParaRPr lang="en-GB" sz="1200" b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200" b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200" b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potion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addition 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subtraction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multiplication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solution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unzip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unable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uneven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unload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unpack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magically 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wickedly 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evilly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badly 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surprisingly  </a:t>
                      </a:r>
                    </a:p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their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they’re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there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where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were</a:t>
                      </a:r>
                    </a:p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pour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stir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mix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whisk 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boil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babies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monkeys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parties 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cherries</a:t>
                      </a:r>
                    </a:p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turkeys</a:t>
                      </a:r>
                    </a:p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185763">
                <a:tc>
                  <a:txBody>
                    <a:bodyPr/>
                    <a:lstStyle/>
                    <a:p>
                      <a:endParaRPr lang="en-GB" sz="1200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Challenge: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How many other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words can you find and spell?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Can you think of any more words ending in ‘</a:t>
                      </a:r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ly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’ related to your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topic.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Can you find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any examples in your reading book?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Add </a:t>
                      </a:r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‘</a:t>
                      </a:r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ing</a:t>
                      </a:r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’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to these words.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How does it change them?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How many Christmas words can you find ending in </a:t>
                      </a:r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es</a:t>
                      </a:r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ies</a:t>
                      </a:r>
                      <a:r>
                        <a:rPr lang="en-GB" sz="1200" b="1" baseline="0" dirty="0" smtClean="0">
                          <a:latin typeface="Comic Sans MS" panose="030F0702030302020204" pitchFamily="66" charset="0"/>
                        </a:rPr>
                        <a:t>  and s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24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273</Words>
  <Application>Microsoft Office PowerPoint</Application>
  <PresentationFormat>On-screen Show (4:3)</PresentationFormat>
  <Paragraphs>71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Spellings Spelling rules to be taught this half term.  Your child will be taught the rule for each pattern each week and then will be tested on 5 words involving that rule on a Wednesday.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mrsbee</dc:creator>
  <cp:lastModifiedBy>victoriaw</cp:lastModifiedBy>
  <cp:revision>22</cp:revision>
  <cp:lastPrinted>2017-06-08T08:23:31Z</cp:lastPrinted>
  <dcterms:created xsi:type="dcterms:W3CDTF">2017-01-12T11:51:36Z</dcterms:created>
  <dcterms:modified xsi:type="dcterms:W3CDTF">2017-11-03T11:30:29Z</dcterms:modified>
</cp:coreProperties>
</file>